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300" r:id="rId43"/>
    <p:sldId id="277" r:id="rId44"/>
    <p:sldId id="288" r:id="rId45"/>
    <p:sldId id="272" r:id="rId46"/>
    <p:sldId id="276" r:id="rId47"/>
    <p:sldId id="311" r:id="rId48"/>
    <p:sldId id="312" r:id="rId49"/>
    <p:sldId id="310" r:id="rId50"/>
    <p:sldId id="316" r:id="rId51"/>
    <p:sldId id="315" r:id="rId52"/>
    <p:sldId id="301" r:id="rId53"/>
    <p:sldId id="296" r:id="rId54"/>
    <p:sldId id="297" r:id="rId55"/>
    <p:sldId id="298" r:id="rId56"/>
    <p:sldId id="29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>
        <p:scale>
          <a:sx n="70" d="100"/>
          <a:sy n="70" d="100"/>
        </p:scale>
        <p:origin x="64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30.png"/><Relationship Id="rId7" Type="http://schemas.openxmlformats.org/officeDocument/2006/relationships/image" Target="../media/image130.sv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svg"/><Relationship Id="rId5" Type="http://schemas.openxmlformats.org/officeDocument/2006/relationships/image" Target="../media/image128.sv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svg"/><Relationship Id="rId14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10" Type="http://schemas.openxmlformats.org/officeDocument/2006/relationships/image" Target="../media/image137.png"/><Relationship Id="rId4" Type="http://schemas.openxmlformats.org/officeDocument/2006/relationships/image" Target="../media/image128.svg"/><Relationship Id="rId9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41.png"/><Relationship Id="rId4" Type="http://schemas.openxmlformats.org/officeDocument/2006/relationships/image" Target="../media/image128.svg"/><Relationship Id="rId9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5.png"/><Relationship Id="rId5" Type="http://schemas.openxmlformats.org/officeDocument/2006/relationships/image" Target="../media/image131.png"/><Relationship Id="rId10" Type="http://schemas.openxmlformats.org/officeDocument/2006/relationships/image" Target="../media/image154.png"/><Relationship Id="rId4" Type="http://schemas.openxmlformats.org/officeDocument/2006/relationships/image" Target="../media/image128.svg"/><Relationship Id="rId9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9.png"/><Relationship Id="rId18" Type="http://schemas.openxmlformats.org/officeDocument/2006/relationships/image" Target="../media/image153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3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7.png"/><Relationship Id="rId5" Type="http://schemas.openxmlformats.org/officeDocument/2006/relationships/image" Target="../media/image131.png"/><Relationship Id="rId15" Type="http://schemas.openxmlformats.org/officeDocument/2006/relationships/image" Target="../media/image161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28.svg"/><Relationship Id="rId9" Type="http://schemas.openxmlformats.org/officeDocument/2006/relationships/image" Target="../media/image154.png"/><Relationship Id="rId1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65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5.png"/><Relationship Id="rId5" Type="http://schemas.openxmlformats.org/officeDocument/2006/relationships/image" Target="../media/image131.png"/><Relationship Id="rId15" Type="http://schemas.openxmlformats.org/officeDocument/2006/relationships/image" Target="../media/image137.png"/><Relationship Id="rId10" Type="http://schemas.openxmlformats.org/officeDocument/2006/relationships/image" Target="../media/image154.png"/><Relationship Id="rId4" Type="http://schemas.openxmlformats.org/officeDocument/2006/relationships/image" Target="../media/image128.svg"/><Relationship Id="rId9" Type="http://schemas.openxmlformats.org/officeDocument/2006/relationships/image" Target="../media/image153.png"/><Relationship Id="rId14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0" Type="http://schemas.openxmlformats.org/officeDocument/2006/relationships/image" Target="../media/image153.png"/><Relationship Id="rId4" Type="http://schemas.openxmlformats.org/officeDocument/2006/relationships/image" Target="../media/image128.svg"/><Relationship Id="rId9" Type="http://schemas.openxmlformats.org/officeDocument/2006/relationships/image" Target="../media/image1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27.png"/><Relationship Id="rId7" Type="http://schemas.openxmlformats.org/officeDocument/2006/relationships/image" Target="../media/image158.png"/><Relationship Id="rId12" Type="http://schemas.openxmlformats.org/officeDocument/2006/relationships/image" Target="../media/image17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71.png"/><Relationship Id="rId5" Type="http://schemas.openxmlformats.org/officeDocument/2006/relationships/image" Target="../media/image131.png"/><Relationship Id="rId10" Type="http://schemas.openxmlformats.org/officeDocument/2006/relationships/image" Target="../media/image170.png"/><Relationship Id="rId4" Type="http://schemas.openxmlformats.org/officeDocument/2006/relationships/image" Target="../media/image128.svg"/><Relationship Id="rId9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73.png"/><Relationship Id="rId3" Type="http://schemas.openxmlformats.org/officeDocument/2006/relationships/image" Target="../media/image171.png"/><Relationship Id="rId7" Type="http://schemas.openxmlformats.org/officeDocument/2006/relationships/image" Target="../media/image127.png"/><Relationship Id="rId12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8.png"/><Relationship Id="rId5" Type="http://schemas.openxmlformats.org/officeDocument/2006/relationships/image" Target="../media/image164.png"/><Relationship Id="rId10" Type="http://schemas.openxmlformats.org/officeDocument/2006/relationships/image" Target="../media/image132.svg"/><Relationship Id="rId4" Type="http://schemas.openxmlformats.org/officeDocument/2006/relationships/image" Target="../media/image172.png"/><Relationship Id="rId9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1.png"/><Relationship Id="rId18" Type="http://schemas.openxmlformats.org/officeDocument/2006/relationships/image" Target="../media/image184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12" Type="http://schemas.microsoft.com/office/2007/relationships/hdphoto" Target="../media/hdphoto2.wdp"/><Relationship Id="rId17" Type="http://schemas.openxmlformats.org/officeDocument/2006/relationships/image" Target="../media/image183.png"/><Relationship Id="rId2" Type="http://schemas.openxmlformats.org/officeDocument/2006/relationships/image" Target="../media/image17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82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.svg"/><Relationship Id="rId10" Type="http://schemas.openxmlformats.org/officeDocument/2006/relationships/image" Target="../media/image189.png"/><Relationship Id="rId4" Type="http://schemas.openxmlformats.org/officeDocument/2006/relationships/image" Target="../media/image17.png"/><Relationship Id="rId9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2.png"/><Relationship Id="rId7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89FCC927-0FFD-E522-353B-CFD7D23861ED}"/>
              </a:ext>
            </a:extLst>
          </p:cNvPr>
          <p:cNvSpPr txBox="1"/>
          <p:nvPr/>
        </p:nvSpPr>
        <p:spPr>
          <a:xfrm>
            <a:off x="2291145" y="510786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31" name="Picture 2" descr="Importing Data into Azure Data Lake Storage Gen2">
            <a:extLst>
              <a:ext uri="{FF2B5EF4-FFF2-40B4-BE49-F238E27FC236}">
                <a16:creationId xmlns:a16="http://schemas.microsoft.com/office/drawing/2014/main" id="{64A4DD4B-4B49-F7D9-02C7-5F3858DFB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358321" y="470810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pic>
        <p:nvPicPr>
          <p:cNvPr id="1026" name="Picture 2" descr="Importing Data into Azure Data Lake Storage Gen2">
            <a:extLst>
              <a:ext uri="{FF2B5EF4-FFF2-40B4-BE49-F238E27FC236}">
                <a16:creationId xmlns:a16="http://schemas.microsoft.com/office/drawing/2014/main" id="{A8F33DCB-416C-5474-5837-982E68AFF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986846" y="472715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  <p:sp>
        <p:nvSpPr>
          <p:cNvPr id="29" name="TextBox 38">
            <a:extLst>
              <a:ext uri="{FF2B5EF4-FFF2-40B4-BE49-F238E27FC236}">
                <a16:creationId xmlns:a16="http://schemas.microsoft.com/office/drawing/2014/main" id="{10573564-EE79-7C04-8FA4-B5A5C396EEE9}"/>
              </a:ext>
            </a:extLst>
          </p:cNvPr>
          <p:cNvSpPr txBox="1"/>
          <p:nvPr/>
        </p:nvSpPr>
        <p:spPr>
          <a:xfrm>
            <a:off x="1814895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30" name="Picture 2" descr="Importing Data into Azure Data Lake Storage Gen2">
            <a:extLst>
              <a:ext uri="{FF2B5EF4-FFF2-40B4-BE49-F238E27FC236}">
                <a16:creationId xmlns:a16="http://schemas.microsoft.com/office/drawing/2014/main" id="{7AD7B7AA-EF81-8D54-0CD0-9E196E609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882071" y="472715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  <p:sp>
        <p:nvSpPr>
          <p:cNvPr id="35" name="TextBox 38">
            <a:extLst>
              <a:ext uri="{FF2B5EF4-FFF2-40B4-BE49-F238E27FC236}">
                <a16:creationId xmlns:a16="http://schemas.microsoft.com/office/drawing/2014/main" id="{8CA73B57-602C-0D71-85BE-E3375D18BAB1}"/>
              </a:ext>
            </a:extLst>
          </p:cNvPr>
          <p:cNvSpPr txBox="1"/>
          <p:nvPr/>
        </p:nvSpPr>
        <p:spPr>
          <a:xfrm>
            <a:off x="212922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37" name="Picture 2" descr="Importing Data into Azure Data Lake Storage Gen2">
            <a:extLst>
              <a:ext uri="{FF2B5EF4-FFF2-40B4-BE49-F238E27FC236}">
                <a16:creationId xmlns:a16="http://schemas.microsoft.com/office/drawing/2014/main" id="{2AC23CCE-040A-DDC7-2404-BF7827E36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96396" y="472715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0" name="TextBox 38">
            <a:extLst>
              <a:ext uri="{FF2B5EF4-FFF2-40B4-BE49-F238E27FC236}">
                <a16:creationId xmlns:a16="http://schemas.microsoft.com/office/drawing/2014/main" id="{349497F2-AE72-A439-C397-93F2124A8301}"/>
              </a:ext>
            </a:extLst>
          </p:cNvPr>
          <p:cNvSpPr txBox="1"/>
          <p:nvPr/>
        </p:nvSpPr>
        <p:spPr>
          <a:xfrm>
            <a:off x="212922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41" name="Picture 2" descr="Importing Data into Azure Data Lake Storage Gen2">
            <a:extLst>
              <a:ext uri="{FF2B5EF4-FFF2-40B4-BE49-F238E27FC236}">
                <a16:creationId xmlns:a16="http://schemas.microsoft.com/office/drawing/2014/main" id="{258AAC8B-FD13-9E6E-D017-AE5211BCF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96396" y="472715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60D23EAF-F631-9F78-D1E2-400DCFE37C07}"/>
              </a:ext>
            </a:extLst>
          </p:cNvPr>
          <p:cNvSpPr txBox="1"/>
          <p:nvPr/>
        </p:nvSpPr>
        <p:spPr>
          <a:xfrm>
            <a:off x="2119695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35" name="Picture 2" descr="Importing Data into Azure Data Lake Storage Gen2">
            <a:extLst>
              <a:ext uri="{FF2B5EF4-FFF2-40B4-BE49-F238E27FC236}">
                <a16:creationId xmlns:a16="http://schemas.microsoft.com/office/drawing/2014/main" id="{627007E6-7E49-3B64-51F6-A28BB8FC4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86871" y="4727151"/>
            <a:ext cx="329902" cy="3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0462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8420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43306"/>
            <a:ext cx="5777661" cy="37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8123</TotalTime>
  <Words>3166</Words>
  <Application>Microsoft Office PowerPoint</Application>
  <PresentationFormat>ワイド画面</PresentationFormat>
  <Paragraphs>1727</Paragraphs>
  <Slides>56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6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329</cp:revision>
  <dcterms:created xsi:type="dcterms:W3CDTF">2020-07-15T20:01:48Z</dcterms:created>
  <dcterms:modified xsi:type="dcterms:W3CDTF">2022-05-26T07:27:56Z</dcterms:modified>
</cp:coreProperties>
</file>